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881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3859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929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404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4465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96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416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5457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07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463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463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861A-19DB-4E40-9E37-0F190922516E}" type="datetimeFigureOut">
              <a:rPr lang="en-US" smtClean="0"/>
              <a:t>12/18/2014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87AD0-9EE0-41EE-93B4-6A74A4C97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Chapter 11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00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Needs and Health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46237"/>
            <a:ext cx="5214938" cy="4525963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Obesity-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having a body weight that is 20 percent or more above a healthy range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Obesity is also linked to some types of cancer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balance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should consume roughly the same number of kilocalories as you use in your daily activities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3500 kilocalories= 500 grams of body fat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347199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Eating Disorders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ages between 12 and 25 are especially prone to eating disorders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Anorexia nervosa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eating disorder characterized by self-starvation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norexia is fueled by the belief that one is never thin enough, when in reality that person is dangerously thin and deriving their body of vital nutrients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Bulimia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cycles of binging on large amounts of food followed by self induced vomiting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Bulimia is a vicious cycle of eating to cope with difficult emotions (stress, depression,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then purging out of anger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"/>
            <a:ext cx="1828800" cy="15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9272"/>
          <a:stretch/>
        </p:blipFill>
        <p:spPr bwMode="auto">
          <a:xfrm>
            <a:off x="228600" y="83127"/>
            <a:ext cx="1849582" cy="16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515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and Vocabulary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4040188" cy="63976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67345"/>
            <a:ext cx="4040188" cy="415881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 units of heat measurement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relationship between molecular motion and temperature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 processes of heat transfer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Explain what affects rates of chemical reaction in food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 the relationship between food intake and body weight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63976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Vocabulary: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572000" y="1981200"/>
            <a:ext cx="4041775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zero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Anorexia nervosa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Bulimia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Calorie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Joule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Kilocalorie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Microwaves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Obesity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00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on Earth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 of physical energy and life on Earth is the sun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absorbed by plants, stored, transferred to anything that eats the plant, then converted to energy of motion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is involved in physical and chemical changes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boiling water and burning a campfire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energy transferred from an object of higher temperature to one of lower temperature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22926"/>
            <a:ext cx="2362200" cy="158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4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690687" cy="12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Heat Energy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Calorie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 unit of heat measurement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calorie - the amount of energy needed to raise the temperature of 1.0 gram of water 1.0̊ C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kilocalorie – 1,000 calories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Joule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another unit of heat energy used by chemists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joule = 0.239 calorie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calorie = 4.18 joules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kilocalorie = 4.18 kilojoules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69" y="3886201"/>
            <a:ext cx="3494413" cy="28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619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Energy and Matter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motion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molecules travel at high speeds in a straight line until they hit something, then they bounce off into another direction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molecules are closer together, but can tumble past each other allowing liquid to flow</a:t>
            </a:r>
          </a:p>
          <a:p>
            <a:pPr lvl="1"/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molecules are locked in place</a:t>
            </a:r>
          </a:p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zero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(-273 degrees C) - all molecular motion stops, and no heat energy remains</a:t>
            </a:r>
          </a:p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 amount of heat needed to raise the temperature of one gram of a substance one degree Celsius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0"/>
            <a:ext cx="4413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28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RGANIC CHEMISTRY IN COOKING - Boiling and Simmering _molecular food sci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874837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295380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 of Heat Transfer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6096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heat energy is passed by the collision of molecules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from the warmer substance transfer until the two substances are the same temperature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xample: pancakes – heat is transferred from the pan to the batter, which cooks it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heat transfers through circulatory movement in a liquid or gas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Convection current – the circular flow in a liquid that heats it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transferred as infrared rays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icrowaves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bread in toaster, steak on the grill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an alternating electric current from a coil heats food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82" y="457200"/>
            <a:ext cx="298219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77" y="3429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519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Rates of Reaction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Factors: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energy the food absorbs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quickly energy is absorbed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rate at which energy is transmitted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higher temperatures raise the speed of chemical reactions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rate of reaction doubles for every 10 degrees C increase 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area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increased surface area raises the reaction speed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 media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media for transferring heat: air, water, steam, and fat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7" t="4000" r="35910" b="26471"/>
          <a:stretch/>
        </p:blipFill>
        <p:spPr bwMode="auto">
          <a:xfrm rot="916527">
            <a:off x="7173240" y="380814"/>
            <a:ext cx="914400" cy="251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47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Video</a:t>
            </a:r>
            <a:br>
              <a:rPr lang="en-US" dirty="0" smtClean="0"/>
            </a:br>
            <a:r>
              <a:rPr lang="en-US" dirty="0" smtClean="0"/>
              <a:t>Complete Worksheet</a:t>
            </a:r>
            <a:endParaRPr lang="en-US" dirty="0"/>
          </a:p>
        </p:txBody>
      </p:sp>
      <p:pic>
        <p:nvPicPr>
          <p:cNvPr id="4" name="Heat  Temperature  and Energ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034" y="1417638"/>
            <a:ext cx="7831932" cy="5340550"/>
          </a:xfrm>
        </p:spPr>
      </p:pic>
    </p:spTree>
    <p:extLst>
      <p:ext uri="{BB962C8B-B14F-4D97-AF65-F5344CB8AC3E}">
        <p14:creationId xmlns:p14="http://schemas.microsoft.com/office/powerpoint/2010/main" val="2273458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598</Words>
  <Application>Microsoft Office PowerPoint</Application>
  <PresentationFormat>On-screen Show (4:3)</PresentationFormat>
  <Paragraphs>78</Paragraphs>
  <Slides>11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Energy - Chapter 11</vt:lpstr>
      <vt:lpstr>Objectives and Vocabulary</vt:lpstr>
      <vt:lpstr>Energy on Earth</vt:lpstr>
      <vt:lpstr>Measuring Heat Energy</vt:lpstr>
      <vt:lpstr>Heat Energy and Matter</vt:lpstr>
      <vt:lpstr>PowerPoint Presentation</vt:lpstr>
      <vt:lpstr>Methods of Heat Transfer</vt:lpstr>
      <vt:lpstr>Rates of Reaction</vt:lpstr>
      <vt:lpstr>Review Video Complete Worksheet</vt:lpstr>
      <vt:lpstr>Energy Needs and Health</vt:lpstr>
      <vt:lpstr>Eating Disorders</vt:lpstr>
    </vt:vector>
  </TitlesOfParts>
  <Company>Central Bucks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Chapter 11</dc:title>
  <dc:creator>Nicholas Smith</dc:creator>
  <cp:lastModifiedBy>ERICSSON, DENISE</cp:lastModifiedBy>
  <cp:revision>30</cp:revision>
  <dcterms:created xsi:type="dcterms:W3CDTF">2014-02-21T13:04:40Z</dcterms:created>
  <dcterms:modified xsi:type="dcterms:W3CDTF">2014-12-18T17:21:12Z</dcterms:modified>
</cp:coreProperties>
</file>